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73" r:id="rId3"/>
    <p:sldId id="274" r:id="rId4"/>
    <p:sldId id="285" r:id="rId5"/>
    <p:sldId id="286" r:id="rId6"/>
    <p:sldId id="278" r:id="rId7"/>
    <p:sldId id="288" r:id="rId8"/>
    <p:sldId id="279" r:id="rId9"/>
    <p:sldId id="280" r:id="rId10"/>
    <p:sldId id="287" r:id="rId11"/>
    <p:sldId id="282" r:id="rId12"/>
    <p:sldId id="283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FFFF"/>
    <a:srgbClr val="33CCFF"/>
    <a:srgbClr val="FF66FF"/>
    <a:srgbClr val="88E8D8"/>
    <a:srgbClr val="65E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82" autoAdjust="0"/>
    <p:restoredTop sz="86329" autoAdjust="0"/>
  </p:normalViewPr>
  <p:slideViewPr>
    <p:cSldViewPr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F3-D68B-4AA8-904D-109ADA49DDF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0A51-8A2B-4D73-AAE6-679B338BF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D5-D0DD-456A-AB8A-B68E6F769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FD989-3AA5-44B1-9F42-DFAA56000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A6674ABE-E573-4941-809F-8EE46A0E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74" y="2158425"/>
            <a:ext cx="8122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kĩ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A7242520-8FAD-4C08-9959-D2CDAA00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85182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B71BFE4-1B9B-4040-8884-967929F19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82" y="4256782"/>
            <a:ext cx="8851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04B66BA-C2C0-40B2-930D-CE5921E3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186" y="1371600"/>
            <a:ext cx="2619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0A237F19-FC27-4338-8C4C-D4A72580DB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229600" cy="36576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a,</a:t>
            </a:r>
            <a:r>
              <a:rPr lang="en-US" altLang="en-US" b="1" dirty="0"/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Líp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em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häc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tèt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, lao ®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éng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tèt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b, C« </a:t>
            </a:r>
            <a:r>
              <a:rPr lang="en-US" altLang="en-US" b="1" dirty="0" err="1">
                <a:latin typeface=".VnTime" panose="020B7200000000000000" pitchFamily="34" charset="0"/>
              </a:rPr>
              <a:t>gi¸o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chóng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em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rÊt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yªu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th­</a:t>
            </a:r>
            <a:r>
              <a:rPr lang="vi-VN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ư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¬ng, 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quý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mÕn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häc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sinh</a:t>
            </a:r>
            <a:r>
              <a:rPr lang="en-US" altLang="en-US" b="1" dirty="0">
                <a:latin typeface=".VnTime" panose="020B7200000000000000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b="1" dirty="0">
              <a:latin typeface=".VnTime" panose="020B7200000000000000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c, </a:t>
            </a:r>
            <a:r>
              <a:rPr lang="en-US" altLang="en-US" b="1" dirty="0" err="1">
                <a:latin typeface=".VnTime" panose="020B7200000000000000" pitchFamily="34" charset="0"/>
              </a:rPr>
              <a:t>Chóng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em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lu«n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kÝnh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träng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biÕt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¬n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c¸c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thÇy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, c«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gi¸o</a:t>
            </a:r>
            <a:r>
              <a:rPr lang="en-US" altLang="en-US" b="1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3498AFE8-C296-4248-893B-0357FD9DE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805113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F281BFBF-6706-4A06-99B1-F0B7ECB73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724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8F8DD11A-B826-424B-9042-728096EA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64008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dirty="0" err="1">
                <a:solidFill>
                  <a:srgbClr val="0000FF"/>
                </a:solidFill>
              </a:rPr>
              <a:t>ì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2800" b="1" dirty="0" err="1">
                <a:solidFill>
                  <a:srgbClr val="0000FF"/>
                </a:solidFill>
              </a:rPr>
              <a:t>á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38031FA9-7E4B-406C-974D-E4B36F59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64008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dirty="0" err="1">
                <a:solidFill>
                  <a:srgbClr val="0000FF"/>
                </a:solidFill>
              </a:rPr>
              <a:t>ì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2800" b="1" dirty="0" err="1">
                <a:solidFill>
                  <a:srgbClr val="0000FF"/>
                </a:solidFill>
              </a:rPr>
              <a:t>á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6870ABAA-5BA0-42FB-A7AE-62BEF296F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724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22543" grpId="0" animBg="1"/>
      <p:bldP spid="225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4">
            <a:extLst>
              <a:ext uri="{FF2B5EF4-FFF2-40B4-BE49-F238E27FC236}">
                <a16:creationId xmlns:a16="http://schemas.microsoft.com/office/drawing/2014/main" id="{1AC687BE-355D-4CFC-BBF9-4BA3BA3BD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438400"/>
            <a:ext cx="838200" cy="685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BD62BA1F-5242-4F15-9071-762ABDB4A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657600"/>
            <a:ext cx="83820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Oval 8">
            <a:extLst>
              <a:ext uri="{FF2B5EF4-FFF2-40B4-BE49-F238E27FC236}">
                <a16:creationId xmlns:a16="http://schemas.microsoft.com/office/drawing/2014/main" id="{C5DD8222-3A37-494A-B0BD-65A4F022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95600"/>
            <a:ext cx="3048000" cy="9906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6BD565E7-D7C1-4761-8FE5-D74DFA95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34" y="3048000"/>
            <a:ext cx="2095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8037A010-229D-4912-94CA-DF8B75EF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86200"/>
            <a:ext cx="4800600" cy="2255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 err="1">
                <a:solidFill>
                  <a:srgbClr val="FF3300"/>
                </a:solidFill>
              </a:rPr>
              <a:t>á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 err="1">
                <a:solidFill>
                  <a:srgbClr val="FF3300"/>
                </a:solidFill>
              </a:rPr>
              <a:t>ù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dirty="0" err="1">
                <a:solidFill>
                  <a:srgbClr val="FF3300"/>
                </a:solidFill>
              </a:rPr>
              <a:t>ù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800" b="1" dirty="0" err="1">
                <a:solidFill>
                  <a:srgbClr val="FF3300"/>
                </a:solidFill>
              </a:rPr>
              <a:t>á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886C1C61-2C5A-476B-A3BD-400BEA5F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816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BC61B3D5-DEF8-49CC-B59E-E4986962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396240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viết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80" grpId="0" animBg="1"/>
      <p:bldP spid="327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KIỂM TRA BÀI CŨ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648918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1.Tìm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chỉ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hoạt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động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sau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nhảy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bàn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chạy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đứng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2.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Đặt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với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1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chỉ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hoạt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động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vừa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tìm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được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9"/>
          <p:cNvSpPr>
            <a:spLocks noChangeShapeType="1"/>
          </p:cNvSpPr>
          <p:nvPr/>
        </p:nvSpPr>
        <p:spPr bwMode="auto">
          <a:xfrm>
            <a:off x="685800" y="3276600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>
            <a:off x="2895600" y="32766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1"/>
          <p:cNvSpPr>
            <a:spLocks noChangeShapeType="1"/>
          </p:cNvSpPr>
          <p:nvPr/>
        </p:nvSpPr>
        <p:spPr bwMode="auto">
          <a:xfrm>
            <a:off x="3581400" y="3276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>
            <a:off x="4724400" y="3276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534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Bài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1: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Tìm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chỉ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hoạt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động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trạng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thái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của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loài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vật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và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sự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vật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những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sau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a, Con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trâu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ăn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cỏ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b,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Đàn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bò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uống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nước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dưới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sông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c,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Mặt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trời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toả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ánh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nắng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rực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rỡ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676400" y="1143000"/>
            <a:ext cx="1295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733800" y="1143000"/>
            <a:ext cx="1905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67400" y="1143000"/>
            <a:ext cx="1676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68508" y="1688892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324100" y="1688892"/>
            <a:ext cx="11811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D1198B0-E5A9-4103-BD9F-DB3B24B1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74" y="4139625"/>
            <a:ext cx="44310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kĩ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</a:rPr>
              <a:t> dung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64FA68D3-0273-4995-A6E1-4679A8DC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749225"/>
            <a:ext cx="7650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48ADAE6F-B084-49A2-8083-F8B3545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2" y="5410209"/>
            <a:ext cx="8851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bút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chì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gạch</a:t>
            </a:r>
            <a:r>
              <a:rPr lang="en-US" altLang="en-US" sz="3200" b="1" dirty="0">
                <a:latin typeface="Times New Roman" panose="02020603050405020304" pitchFamily="18" charset="0"/>
              </a:rPr>
              <a:t> d</a:t>
            </a:r>
            <a:r>
              <a:rPr lang="vi-VN" altLang="en-US" sz="3200" b="1" dirty="0"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ới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8A49798-1C7E-4E14-9392-272C744A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986" y="3619089"/>
            <a:ext cx="2619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làm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B8D4-1188-486B-BB03-3705B0EC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1">
            <a:hlinkClick r:id="" action="ppaction://media"/>
            <a:extLst>
              <a:ext uri="{FF2B5EF4-FFF2-40B4-BE49-F238E27FC236}">
                <a16:creationId xmlns:a16="http://schemas.microsoft.com/office/drawing/2014/main" id="{63935E21-327F-4BCC-A18C-6A74F5E5E88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17" y="810621"/>
            <a:ext cx="8854566" cy="4980579"/>
          </a:xfrm>
        </p:spPr>
      </p:pic>
    </p:spTree>
    <p:extLst>
      <p:ext uri="{BB962C8B-B14F-4D97-AF65-F5344CB8AC3E}">
        <p14:creationId xmlns:p14="http://schemas.microsoft.com/office/powerpoint/2010/main" val="28630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0D1198B0-E5A9-4103-BD9F-DB3B24B1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44310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64FA68D3-0273-4995-A6E1-4679A8DC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26" y="3124200"/>
            <a:ext cx="7650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48ADAE6F-B084-49A2-8083-F8B35459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8" y="3785184"/>
            <a:ext cx="88516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4A980201-8295-4868-A6D9-D8DC7CD9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37687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26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C4CEB2F-C789-4830-BF0F-8BBCB964E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70700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2.Chän tõ trong ngoÆc ®¬n thÝch hîp víi mçi chç trèng: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b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</a:b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sz="3200" i="1">
                <a:solidFill>
                  <a:srgbClr val="FF0000"/>
                </a:solidFill>
                <a:latin typeface=".VnTime" panose="020B7200000000000000" pitchFamily="34" charset="0"/>
              </a:rPr>
              <a:t>( gi¬, ®uæi, ch¹y, nhe, luån)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E55DD1E-789C-4CE8-A665-1A8606569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56388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Con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mÌo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, con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mÌo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 …… 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con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chuét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       ........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vuèt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,.........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nanh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     Con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chuét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....... 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quanh</a:t>
            </a:r>
            <a:endParaRPr lang="en-US" altLang="en-US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Luån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hang ...... .</a:t>
            </a:r>
            <a:r>
              <a:rPr lang="en-US" altLang="en-US" b="1" dirty="0" err="1">
                <a:solidFill>
                  <a:srgbClr val="0000FF"/>
                </a:solidFill>
                <a:latin typeface=".VnTime" panose="020B7200000000000000" pitchFamily="34" charset="0"/>
              </a:rPr>
              <a:t>hèc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                               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2800" b="1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.VnTime" panose="020B7200000000000000" pitchFamily="34" charset="0"/>
              </a:rPr>
              <a:t>dao</a:t>
            </a:r>
            <a:endParaRPr lang="en-US" altLang="en-US" sz="2800" b="1" i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id="{F21C9D0B-5313-41CA-B0FA-E01FD137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800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4E2A8801-B0D1-4BAF-B558-29DDEDC5D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838200"/>
            <a:ext cx="1371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5B75A307-A08B-4773-A723-35403F2C9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38200"/>
            <a:ext cx="1752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80BFD747-D26E-48DE-A6F9-5339472DA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38200"/>
            <a:ext cx="1447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7A95EEAC-6758-495D-BE1C-7543945DD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326396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843C-2EAC-400B-B0AE-12EAA21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2">
            <a:hlinkClick r:id="" action="ppaction://media"/>
            <a:extLst>
              <a:ext uri="{FF2B5EF4-FFF2-40B4-BE49-F238E27FC236}">
                <a16:creationId xmlns:a16="http://schemas.microsoft.com/office/drawing/2014/main" id="{4DE6E775-EF2C-4F45-9835-B006C38C290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34" y="609600"/>
            <a:ext cx="8885332" cy="5029200"/>
          </a:xfrm>
        </p:spPr>
      </p:pic>
    </p:spTree>
    <p:extLst>
      <p:ext uri="{BB962C8B-B14F-4D97-AF65-F5344CB8AC3E}">
        <p14:creationId xmlns:p14="http://schemas.microsoft.com/office/powerpoint/2010/main" val="19933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255DB80B-55F9-42A0-9EB5-E473F118C9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85800"/>
            <a:ext cx="74676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31747" name="Oval 3">
            <a:extLst>
              <a:ext uri="{FF2B5EF4-FFF2-40B4-BE49-F238E27FC236}">
                <a16:creationId xmlns:a16="http://schemas.microsoft.com/office/drawing/2014/main" id="{BC0D9F6E-EE83-4A7B-946E-5CCE2A13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4953000" cy="25146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CC01CB6E-2238-475E-8318-EEB01456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2457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67DF2E40-1951-48FA-92CB-670E6B47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4624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Điền từ chỉ hoạt động, </a:t>
            </a:r>
          </a:p>
          <a:p>
            <a:pPr algn="ctr"/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trạng thái</a:t>
            </a:r>
          </a:p>
          <a:p>
            <a:pPr algn="ctr"/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6914A4CF-A6E9-4C1E-ABA3-7B019279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327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</a:rPr>
              <a:t>Đọc kĩ nội dung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5F620F5-7AD4-4962-ACC9-6B01DA55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302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dung</a:t>
            </a: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60E7CF1B-C48E-44D5-B666-867F1D9551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667000"/>
            <a:ext cx="609600" cy="838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F3AE7767-31E1-48FF-9D60-97B15F228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3581400" cy="1066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C24167F2-0E4A-4925-BBBF-FD6F5C46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914400" cy="685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3DA50F5F-09E3-4690-8A75-56C6F134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3581400" cy="1066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Rectangle 3">
            <a:extLst>
              <a:ext uri="{FF2B5EF4-FFF2-40B4-BE49-F238E27FC236}">
                <a16:creationId xmlns:a16="http://schemas.microsoft.com/office/drawing/2014/main" id="{979C9861-B532-4A6C-A930-DA5B11AD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31765" name="Rectangle 21">
            <a:extLst>
              <a:ext uri="{FF2B5EF4-FFF2-40B4-BE49-F238E27FC236}">
                <a16:creationId xmlns:a16="http://schemas.microsoft.com/office/drawing/2014/main" id="{D5095EC2-1D6F-4D0A-A629-3302EA3E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4724400" cy="1295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F8585F5B-D879-4183-A7B2-04DB832F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953000"/>
            <a:ext cx="441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Chọn từ chỉ hoạt động, trạng thái để điền</a:t>
            </a:r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893CCE8F-A6FB-4BA4-AAAA-E7509EE6BC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8194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9" grpId="0"/>
      <p:bldP spid="317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84877C-1301-4308-837B-BE68D766E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3: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thÓ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Æt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phÈy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chç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mçi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F0C937-6A7B-4AE6-AF7D-B68CBA44A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6962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a. </a:t>
            </a:r>
            <a:r>
              <a:rPr lang="en-US" b="1" dirty="0" err="1">
                <a:solidFill>
                  <a:srgbClr val="0000CC"/>
                </a:solidFill>
              </a:rPr>
              <a:t>Lớp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học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tập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tốt</a:t>
            </a:r>
            <a:r>
              <a:rPr lang="en-US" b="1" dirty="0">
                <a:solidFill>
                  <a:srgbClr val="0000CC"/>
                </a:solidFill>
              </a:rPr>
              <a:t> lao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tốt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vi-VN" b="1" dirty="0">
                <a:solidFill>
                  <a:srgbClr val="0000CC"/>
                </a:solidFill>
              </a:rPr>
              <a:t>b, Cô giáo chúng em rất yêu thương quý mến học sinh.</a:t>
            </a:r>
          </a:p>
          <a:p>
            <a:pPr marL="0" indent="0">
              <a:buNone/>
            </a:pPr>
            <a:r>
              <a:rPr lang="vi-VN" b="1" dirty="0">
                <a:solidFill>
                  <a:srgbClr val="0000CC"/>
                </a:solidFill>
              </a:rPr>
              <a:t>c, Chúng em luôn kính trọng biết ơn các thầy giáo cô giáo.</a:t>
            </a:r>
          </a:p>
        </p:txBody>
      </p:sp>
      <p:sp>
        <p:nvSpPr>
          <p:cNvPr id="14370" name="Line 34">
            <a:extLst>
              <a:ext uri="{FF2B5EF4-FFF2-40B4-BE49-F238E27FC236}">
                <a16:creationId xmlns:a16="http://schemas.microsoft.com/office/drawing/2014/main" id="{6A461B3C-AC8A-458E-A572-AB8A22397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762000"/>
            <a:ext cx="1981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7C05CBD6-4075-48CC-9D1A-72E33EBF9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762000"/>
            <a:ext cx="2133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6">
            <a:extLst>
              <a:ext uri="{FF2B5EF4-FFF2-40B4-BE49-F238E27FC236}">
                <a16:creationId xmlns:a16="http://schemas.microsoft.com/office/drawing/2014/main" id="{6D4DCAAB-EAD5-4A70-8316-AC14A45F2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219200"/>
            <a:ext cx="1295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8&quot;&gt;&lt;property id=&quot;20148&quot; value=&quot;5&quot;/&gt;&lt;property id=&quot;20300&quot; value=&quot;Slide 3&quot;/&gt;&lt;property id=&quot;20307&quot; value=&quot;272&quot;/&gt;&lt;/object&gt;&lt;object type=&quot;3&quot; unique_id=&quot;10009&quot;&gt;&lt;property id=&quot;20148&quot; value=&quot;5&quot;/&gt;&lt;property id=&quot;20300&quot; value=&quot;Slide 4 - &amp;quot;Bài 1: Tìm những từ chỉ sự vật(người, đồ vật, con vật, cây cối).&amp;quot;&quot;/&gt;&lt;property id=&quot;20307&quot; value=&quot;261&quot;/&gt;&lt;/object&gt;&lt;object type=&quot;3&quot; unique_id=&quot;10010&quot;&gt;&lt;property id=&quot;20148&quot; value=&quot;5&quot;/&gt;&lt;property id=&quot;20300&quot; value=&quot;Slide 6 - &amp;quot;Bài 2: Tìm các từ chỉ sự vật có trong bảng sau:&amp;#x0D;&amp;#x0A;&amp;quot;&quot;/&gt;&lt;property id=&quot;20307&quot; value=&quot;258&quot;/&gt;&lt;/object&gt;&lt;object type=&quot;3&quot; unique_id=&quot;10011&quot;&gt;&lt;property id=&quot;20148&quot; value=&quot;5&quot;/&gt;&lt;property id=&quot;20300&quot; value=&quot;Slide 7 - &amp;quot;Bài 3: Đặt câu theo mẫu dưới đây:&amp;quot;&quot;/&gt;&lt;property id=&quot;20307&quot; value=&quot;264&quot;/&gt;&lt;/object&gt;&lt;object type=&quot;3&quot; unique_id=&quot;10012&quot;&gt;&lt;property id=&quot;20148&quot; value=&quot;5&quot;/&gt;&lt;property id=&quot;20300&quot; value=&quot;Slide 8&quot;/&gt;&lt;property id=&quot;20307&quot; value=&quot;267&quot;/&gt;&lt;/object&gt;&lt;object type=&quot;3&quot; unique_id=&quot;10014&quot;&gt;&lt;property id=&quot;20148&quot; value=&quot;5&quot;/&gt;&lt;property id=&quot;20300&quot; value=&quot;Slide 9&quot;/&gt;&lt;property id=&quot;20307&quot; value=&quot;271&quot;/&gt;&lt;/object&gt;&lt;object type=&quot;3&quot; unique_id=&quot;10093&quot;&gt;&lt;property id=&quot;20148&quot; value=&quot;5&quot;/&gt;&lt;property id=&quot;20300&quot; value=&quot;Slide 5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1385</TotalTime>
  <Words>518</Words>
  <Application>Microsoft Office PowerPoint</Application>
  <PresentationFormat>On-screen Show (4:3)</PresentationFormat>
  <Paragraphs>53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2.Chän tõ trong ngoÆc ®¬n thÝch hîp víi mçi chç trèng:                 ( gi¬, ®uæi, ch¹y, nhe, luån)</vt:lpstr>
      <vt:lpstr>PowerPoint Presentation</vt:lpstr>
      <vt:lpstr>PowerPoint Presentation</vt:lpstr>
      <vt:lpstr>Bài 3: Cã thÓ ®Æt dÊu phÈy vµo nh÷ng chç nµo trong mçi c©u sau 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28 tháng 11 năm 2012 Luyện từ và câu</dc:title>
  <dc:creator>W7</dc:creator>
  <cp:lastModifiedBy>FPTSHOP</cp:lastModifiedBy>
  <cp:revision>93</cp:revision>
  <dcterms:created xsi:type="dcterms:W3CDTF">2006-08-16T00:00:00Z</dcterms:created>
  <dcterms:modified xsi:type="dcterms:W3CDTF">2017-10-26T10:32:18Z</dcterms:modified>
</cp:coreProperties>
</file>